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8288000" cy="10287000"/>
  <p:notesSz cx="6858000" cy="9144000"/>
  <p:embeddedFontLst>
    <p:embeddedFont>
      <p:font typeface="Glacial Indifference Bold" charset="1" panose="00000800000000000000"/>
      <p:regular r:id="rId14"/>
    </p:embeddedFont>
    <p:embeddedFont>
      <p:font typeface="Glacial Indifference" charset="1" panose="00000000000000000000"/>
      <p:regular r:id="rId15"/>
    </p:embeddedFont>
    <p:embeddedFont>
      <p:font typeface="Poppins" charset="1" panose="00000500000000000000"/>
      <p:regular r:id="rId16"/>
    </p:embeddedFont>
    <p:embeddedFont>
      <p:font typeface="Trocchi" charset="1" panose="00000500000000000000"/>
      <p:regular r:id="rId17"/>
    </p:embeddedFont>
    <p:embeddedFont>
      <p:font typeface="Open Sans Bold" charset="1" panose="020B0806030504020204"/>
      <p:regular r:id="rId18"/>
    </p:embeddedFont>
    <p:embeddedFont>
      <p:font typeface="Montserrat" charset="1" panose="00000500000000000000"/>
      <p:regular r:id="rId19"/>
    </p:embeddedFont>
    <p:embeddedFont>
      <p:font typeface="League Spartan" charset="1" panose="0000080000000000000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Relationship Id="rId3" Target="../media/image1.png" Type="http://schemas.openxmlformats.org/officeDocument/2006/relationships/image"/><Relationship Id="rId4" Target="../media/image2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Relationship Id="rId3" Target="../media/image1.png" Type="http://schemas.openxmlformats.org/officeDocument/2006/relationships/image"/><Relationship Id="rId4" Target="../media/image2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6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4EE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5941" y="0"/>
            <a:ext cx="9824640" cy="3631778"/>
            <a:chOff x="0" y="0"/>
            <a:chExt cx="2587560" cy="95651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587560" cy="956518"/>
            </a:xfrm>
            <a:custGeom>
              <a:avLst/>
              <a:gdLst/>
              <a:ahLst/>
              <a:cxnLst/>
              <a:rect r="r" b="b" t="t" l="l"/>
              <a:pathLst>
                <a:path h="956518" w="2587560">
                  <a:moveTo>
                    <a:pt x="0" y="0"/>
                  </a:moveTo>
                  <a:lnTo>
                    <a:pt x="2587560" y="0"/>
                  </a:lnTo>
                  <a:lnTo>
                    <a:pt x="2587560" y="956518"/>
                  </a:lnTo>
                  <a:lnTo>
                    <a:pt x="0" y="956518"/>
                  </a:lnTo>
                  <a:close/>
                </a:path>
              </a:pathLst>
            </a:custGeom>
            <a:solidFill>
              <a:srgbClr val="122516"/>
            </a:solidFill>
            <a:ln w="161925" cap="sq">
              <a:solidFill>
                <a:srgbClr val="1B451C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2587560" cy="100414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25941" y="7613650"/>
            <a:ext cx="805519" cy="2673350"/>
            <a:chOff x="0" y="0"/>
            <a:chExt cx="212153" cy="70409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2153" cy="704092"/>
            </a:xfrm>
            <a:custGeom>
              <a:avLst/>
              <a:gdLst/>
              <a:ahLst/>
              <a:cxnLst/>
              <a:rect r="r" b="b" t="t" l="l"/>
              <a:pathLst>
                <a:path h="704092" w="212153">
                  <a:moveTo>
                    <a:pt x="0" y="0"/>
                  </a:moveTo>
                  <a:lnTo>
                    <a:pt x="212153" y="0"/>
                  </a:lnTo>
                  <a:lnTo>
                    <a:pt x="212153" y="704092"/>
                  </a:lnTo>
                  <a:lnTo>
                    <a:pt x="0" y="704092"/>
                  </a:lnTo>
                  <a:close/>
                </a:path>
              </a:pathLst>
            </a:custGeom>
            <a:solidFill>
              <a:srgbClr val="122516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47625"/>
              <a:ext cx="212153" cy="75171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16015653" y="332579"/>
            <a:ext cx="1907970" cy="1805416"/>
          </a:xfrm>
          <a:custGeom>
            <a:avLst/>
            <a:gdLst/>
            <a:ahLst/>
            <a:cxnLst/>
            <a:rect r="r" b="b" t="t" l="l"/>
            <a:pathLst>
              <a:path h="1805416" w="1907970">
                <a:moveTo>
                  <a:pt x="0" y="0"/>
                </a:moveTo>
                <a:lnTo>
                  <a:pt x="1907970" y="0"/>
                </a:lnTo>
                <a:lnTo>
                  <a:pt x="1907970" y="1805416"/>
                </a:lnTo>
                <a:lnTo>
                  <a:pt x="0" y="18054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5007426" y="2292487"/>
            <a:ext cx="1912241" cy="3396899"/>
            <a:chOff x="0" y="0"/>
            <a:chExt cx="660400" cy="1173133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660400" cy="1173133"/>
            </a:xfrm>
            <a:custGeom>
              <a:avLst/>
              <a:gdLst/>
              <a:ahLst/>
              <a:cxnLst/>
              <a:rect r="r" b="b" t="t" l="l"/>
              <a:pathLst>
                <a:path h="1173133" w="6604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36506"/>
                  </a:cubicBezTo>
                  <a:lnTo>
                    <a:pt x="660400" y="1173133"/>
                  </a:lnTo>
                  <a:lnTo>
                    <a:pt x="0" y="1173133"/>
                  </a:lnTo>
                  <a:lnTo>
                    <a:pt x="0" y="337127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79375"/>
              <a:ext cx="660400" cy="10937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15980337" y="669221"/>
            <a:ext cx="1912241" cy="5020165"/>
            <a:chOff x="0" y="0"/>
            <a:chExt cx="660400" cy="1733734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660400" cy="1733734"/>
            </a:xfrm>
            <a:custGeom>
              <a:avLst/>
              <a:gdLst/>
              <a:ahLst/>
              <a:cxnLst/>
              <a:rect r="r" b="b" t="t" l="l"/>
              <a:pathLst>
                <a:path h="1733734" w="6604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48959"/>
                  </a:cubicBezTo>
                  <a:lnTo>
                    <a:pt x="660400" y="1733734"/>
                  </a:lnTo>
                  <a:lnTo>
                    <a:pt x="0" y="1733734"/>
                  </a:lnTo>
                  <a:lnTo>
                    <a:pt x="0" y="349986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122516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79375"/>
              <a:ext cx="660400" cy="16543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1527944" y="4128189"/>
            <a:ext cx="8238127" cy="7415030"/>
            <a:chOff x="0" y="0"/>
            <a:chExt cx="1006924" cy="906319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006924" cy="906319"/>
            </a:xfrm>
            <a:custGeom>
              <a:avLst/>
              <a:gdLst/>
              <a:ahLst/>
              <a:cxnLst/>
              <a:rect r="r" b="b" t="t" l="l"/>
              <a:pathLst>
                <a:path h="906319" w="1006924">
                  <a:moveTo>
                    <a:pt x="93977" y="0"/>
                  </a:moveTo>
                  <a:lnTo>
                    <a:pt x="912947" y="0"/>
                  </a:lnTo>
                  <a:cubicBezTo>
                    <a:pt x="937871" y="0"/>
                    <a:pt x="961774" y="9901"/>
                    <a:pt x="979398" y="27525"/>
                  </a:cubicBezTo>
                  <a:cubicBezTo>
                    <a:pt x="997022" y="45149"/>
                    <a:pt x="1006924" y="69053"/>
                    <a:pt x="1006924" y="93977"/>
                  </a:cubicBezTo>
                  <a:lnTo>
                    <a:pt x="1006924" y="812342"/>
                  </a:lnTo>
                  <a:cubicBezTo>
                    <a:pt x="1006924" y="864244"/>
                    <a:pt x="964849" y="906319"/>
                    <a:pt x="912947" y="906319"/>
                  </a:cubicBezTo>
                  <a:lnTo>
                    <a:pt x="93977" y="906319"/>
                  </a:lnTo>
                  <a:cubicBezTo>
                    <a:pt x="42075" y="906319"/>
                    <a:pt x="0" y="864244"/>
                    <a:pt x="0" y="812342"/>
                  </a:cubicBezTo>
                  <a:lnTo>
                    <a:pt x="0" y="93977"/>
                  </a:lnTo>
                  <a:cubicBezTo>
                    <a:pt x="0" y="42075"/>
                    <a:pt x="42075" y="0"/>
                    <a:pt x="93977" y="0"/>
                  </a:cubicBezTo>
                  <a:close/>
                </a:path>
              </a:pathLst>
            </a:custGeom>
            <a:blipFill>
              <a:blip r:embed="rId4"/>
              <a:stretch>
                <a:fillRect l="0" t="-3881" r="0" b="-50424"/>
              </a:stretch>
            </a:blip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1686737" y="4108028"/>
            <a:ext cx="10236607" cy="13681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216"/>
              </a:lnSpc>
              <a:spcBef>
                <a:spcPct val="0"/>
              </a:spcBef>
            </a:pPr>
            <a:r>
              <a:rPr lang="en-US" sz="8011" b="true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TÍTULO: </a:t>
            </a:r>
            <a:r>
              <a:rPr lang="en-US" sz="8011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subtítulo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422197" y="5399952"/>
            <a:ext cx="8028384" cy="4755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16"/>
              </a:lnSpc>
              <a:spcBef>
                <a:spcPct val="0"/>
              </a:spcBef>
            </a:pPr>
            <a:r>
              <a:rPr lang="en-US" sz="2654">
                <a:solidFill>
                  <a:srgbClr val="2A0947"/>
                </a:solidFill>
                <a:latin typeface="Poppins"/>
                <a:ea typeface="Poppins"/>
                <a:cs typeface="Poppins"/>
                <a:sym typeface="Poppins"/>
              </a:rPr>
              <a:t>Autores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422197" y="5799256"/>
            <a:ext cx="8028384" cy="4755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16"/>
              </a:lnSpc>
              <a:spcBef>
                <a:spcPct val="0"/>
              </a:spcBef>
            </a:pPr>
            <a:r>
              <a:rPr lang="en-US" sz="2654">
                <a:solidFill>
                  <a:srgbClr val="2A0947"/>
                </a:solidFill>
                <a:latin typeface="Poppins"/>
                <a:ea typeface="Poppins"/>
                <a:cs typeface="Poppins"/>
                <a:sym typeface="Poppins"/>
              </a:rPr>
              <a:t>Instituição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425743" y="0"/>
            <a:ext cx="9715120" cy="3466679"/>
            <a:chOff x="0" y="0"/>
            <a:chExt cx="12953493" cy="4622239"/>
          </a:xfrm>
        </p:grpSpPr>
        <p:sp>
          <p:nvSpPr>
            <p:cNvPr name="TextBox 21" id="21"/>
            <p:cNvSpPr txBox="true"/>
            <p:nvPr/>
          </p:nvSpPr>
          <p:spPr>
            <a:xfrm rot="0">
              <a:off x="2218988" y="2352814"/>
              <a:ext cx="5719534" cy="1122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493"/>
                </a:lnSpc>
              </a:pPr>
              <a:r>
                <a:rPr lang="en-US" sz="2495">
                  <a:solidFill>
                    <a:srgbClr val="FFFFFF"/>
                  </a:solidFill>
                  <a:latin typeface="Trocchi"/>
                  <a:ea typeface="Trocchi"/>
                  <a:cs typeface="Trocchi"/>
                  <a:sym typeface="Trocchi"/>
                </a:rPr>
                <a:t>Encontro Maranhense de História da Educação</a:t>
              </a:r>
            </a:p>
          </p:txBody>
        </p:sp>
        <p:sp>
          <p:nvSpPr>
            <p:cNvPr name="TextBox 22" id="22"/>
            <p:cNvSpPr txBox="true"/>
            <p:nvPr/>
          </p:nvSpPr>
          <p:spPr>
            <a:xfrm rot="-5400000">
              <a:off x="199707" y="823662"/>
              <a:ext cx="2081257" cy="10826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878"/>
                </a:lnSpc>
              </a:pPr>
              <a:r>
                <a:rPr lang="en-US" sz="4913" b="tru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XVII</a:t>
              </a:r>
            </a:p>
          </p:txBody>
        </p:sp>
        <p:sp>
          <p:nvSpPr>
            <p:cNvPr name="TextBox 23" id="23"/>
            <p:cNvSpPr txBox="true"/>
            <p:nvPr/>
          </p:nvSpPr>
          <p:spPr>
            <a:xfrm rot="0">
              <a:off x="1486597" y="-257175"/>
              <a:ext cx="6853384" cy="300800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8980"/>
                </a:lnSpc>
              </a:pPr>
              <a:r>
                <a:rPr lang="en-US" sz="13557" b="tru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EMHE</a:t>
              </a:r>
            </a:p>
          </p:txBody>
        </p:sp>
        <p:sp>
          <p:nvSpPr>
            <p:cNvPr name="TextBox 24" id="24"/>
            <p:cNvSpPr txBox="true"/>
            <p:nvPr/>
          </p:nvSpPr>
          <p:spPr>
            <a:xfrm rot="0">
              <a:off x="0" y="3691366"/>
              <a:ext cx="12953493" cy="93087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854"/>
                </a:lnSpc>
                <a:spcBef>
                  <a:spcPct val="0"/>
                </a:spcBef>
              </a:pPr>
              <a:r>
                <a:rPr lang="en-US" sz="2039" spc="-122">
                  <a:solidFill>
                    <a:srgbClr val="FFFFFF"/>
                  </a:solidFill>
                  <a:latin typeface="Montserrat"/>
                  <a:ea typeface="Montserrat"/>
                  <a:cs typeface="Montserrat"/>
                  <a:sym typeface="Montserrat"/>
                </a:rPr>
                <a:t>R</a:t>
              </a:r>
              <a:r>
                <a:rPr lang="en-US" sz="2039" spc="-122">
                  <a:solidFill>
                    <a:srgbClr val="FFFFFF"/>
                  </a:solidFill>
                  <a:latin typeface="Montserrat"/>
                  <a:ea typeface="Montserrat"/>
                  <a:cs typeface="Montserrat"/>
                  <a:sym typeface="Montserrat"/>
                </a:rPr>
                <a:t>elações (trans)regionais  das ideias pedagógicas e de artefatos em espaços escolares e não escolares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4EE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259300" y="-2057400"/>
            <a:ext cx="3086100" cy="3086100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127941" y="0"/>
                  </a:moveTo>
                  <a:lnTo>
                    <a:pt x="684859" y="0"/>
                  </a:lnTo>
                  <a:cubicBezTo>
                    <a:pt x="718791" y="0"/>
                    <a:pt x="751333" y="13479"/>
                    <a:pt x="775327" y="37473"/>
                  </a:cubicBezTo>
                  <a:cubicBezTo>
                    <a:pt x="799321" y="61467"/>
                    <a:pt x="812800" y="94009"/>
                    <a:pt x="812800" y="127941"/>
                  </a:cubicBezTo>
                  <a:lnTo>
                    <a:pt x="812800" y="684859"/>
                  </a:lnTo>
                  <a:cubicBezTo>
                    <a:pt x="812800" y="718791"/>
                    <a:pt x="799321" y="751333"/>
                    <a:pt x="775327" y="775327"/>
                  </a:cubicBezTo>
                  <a:cubicBezTo>
                    <a:pt x="751333" y="799321"/>
                    <a:pt x="718791" y="812800"/>
                    <a:pt x="684859" y="812800"/>
                  </a:cubicBezTo>
                  <a:lnTo>
                    <a:pt x="127941" y="812800"/>
                  </a:lnTo>
                  <a:cubicBezTo>
                    <a:pt x="94009" y="812800"/>
                    <a:pt x="61467" y="799321"/>
                    <a:pt x="37473" y="775327"/>
                  </a:cubicBezTo>
                  <a:cubicBezTo>
                    <a:pt x="13479" y="751333"/>
                    <a:pt x="0" y="718791"/>
                    <a:pt x="0" y="684859"/>
                  </a:cubicBezTo>
                  <a:lnTo>
                    <a:pt x="0" y="127941"/>
                  </a:lnTo>
                  <a:cubicBezTo>
                    <a:pt x="0" y="94009"/>
                    <a:pt x="13479" y="61467"/>
                    <a:pt x="37473" y="37473"/>
                  </a:cubicBezTo>
                  <a:cubicBezTo>
                    <a:pt x="61467" y="13479"/>
                    <a:pt x="94009" y="0"/>
                    <a:pt x="127941" y="0"/>
                  </a:cubicBez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028700" y="9791700"/>
            <a:ext cx="6959600" cy="990600"/>
            <a:chOff x="0" y="0"/>
            <a:chExt cx="1832981" cy="260899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832981" cy="260899"/>
            </a:xfrm>
            <a:custGeom>
              <a:avLst/>
              <a:gdLst/>
              <a:ahLst/>
              <a:cxnLst/>
              <a:rect r="r" b="b" t="t" l="l"/>
              <a:pathLst>
                <a:path h="260899" w="1832981">
                  <a:moveTo>
                    <a:pt x="0" y="0"/>
                  </a:moveTo>
                  <a:lnTo>
                    <a:pt x="1832981" y="0"/>
                  </a:lnTo>
                  <a:lnTo>
                    <a:pt x="1832981" y="260899"/>
                  </a:lnTo>
                  <a:lnTo>
                    <a:pt x="0" y="260899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47625"/>
              <a:ext cx="1832981" cy="3085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16015653" y="332579"/>
            <a:ext cx="1907970" cy="1805416"/>
          </a:xfrm>
          <a:custGeom>
            <a:avLst/>
            <a:gdLst/>
            <a:ahLst/>
            <a:cxnLst/>
            <a:rect r="r" b="b" t="t" l="l"/>
            <a:pathLst>
              <a:path h="1805416" w="1907970">
                <a:moveTo>
                  <a:pt x="0" y="0"/>
                </a:moveTo>
                <a:lnTo>
                  <a:pt x="1907970" y="0"/>
                </a:lnTo>
                <a:lnTo>
                  <a:pt x="1907970" y="1805416"/>
                </a:lnTo>
                <a:lnTo>
                  <a:pt x="0" y="18054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5164740" y="2598303"/>
            <a:ext cx="1849025" cy="3284602"/>
            <a:chOff x="0" y="0"/>
            <a:chExt cx="660400" cy="1173133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660400" cy="1173133"/>
            </a:xfrm>
            <a:custGeom>
              <a:avLst/>
              <a:gdLst/>
              <a:ahLst/>
              <a:cxnLst/>
              <a:rect r="r" b="b" t="t" l="l"/>
              <a:pathLst>
                <a:path h="1173133" w="6604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36506"/>
                  </a:cubicBezTo>
                  <a:lnTo>
                    <a:pt x="660400" y="1173133"/>
                  </a:lnTo>
                  <a:lnTo>
                    <a:pt x="0" y="1173133"/>
                  </a:lnTo>
                  <a:lnTo>
                    <a:pt x="0" y="337127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79375"/>
              <a:ext cx="660400" cy="10937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16105489" y="1028700"/>
            <a:ext cx="1849025" cy="4854205"/>
            <a:chOff x="0" y="0"/>
            <a:chExt cx="660400" cy="1733734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660400" cy="1733734"/>
            </a:xfrm>
            <a:custGeom>
              <a:avLst/>
              <a:gdLst/>
              <a:ahLst/>
              <a:cxnLst/>
              <a:rect r="r" b="b" t="t" l="l"/>
              <a:pathLst>
                <a:path h="1733734" w="6604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48959"/>
                  </a:cubicBezTo>
                  <a:lnTo>
                    <a:pt x="660400" y="1733734"/>
                  </a:lnTo>
                  <a:lnTo>
                    <a:pt x="0" y="1733734"/>
                  </a:lnTo>
                  <a:lnTo>
                    <a:pt x="0" y="349986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122516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79375"/>
              <a:ext cx="660400" cy="16543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3276407" y="5483464"/>
            <a:ext cx="7965786" cy="7169899"/>
            <a:chOff x="0" y="0"/>
            <a:chExt cx="1006924" cy="906319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006924" cy="906319"/>
            </a:xfrm>
            <a:custGeom>
              <a:avLst/>
              <a:gdLst/>
              <a:ahLst/>
              <a:cxnLst/>
              <a:rect r="r" b="b" t="t" l="l"/>
              <a:pathLst>
                <a:path h="906319" w="1006924">
                  <a:moveTo>
                    <a:pt x="97190" y="0"/>
                  </a:moveTo>
                  <a:lnTo>
                    <a:pt x="909734" y="0"/>
                  </a:lnTo>
                  <a:cubicBezTo>
                    <a:pt x="935510" y="0"/>
                    <a:pt x="960231" y="10240"/>
                    <a:pt x="978457" y="28466"/>
                  </a:cubicBezTo>
                  <a:cubicBezTo>
                    <a:pt x="996684" y="46693"/>
                    <a:pt x="1006924" y="71413"/>
                    <a:pt x="1006924" y="97190"/>
                  </a:cubicBezTo>
                  <a:lnTo>
                    <a:pt x="1006924" y="809129"/>
                  </a:lnTo>
                  <a:cubicBezTo>
                    <a:pt x="1006924" y="862805"/>
                    <a:pt x="963410" y="906319"/>
                    <a:pt x="909734" y="906319"/>
                  </a:cubicBezTo>
                  <a:lnTo>
                    <a:pt x="97190" y="906319"/>
                  </a:lnTo>
                  <a:cubicBezTo>
                    <a:pt x="43513" y="906319"/>
                    <a:pt x="0" y="862805"/>
                    <a:pt x="0" y="809129"/>
                  </a:cubicBezTo>
                  <a:lnTo>
                    <a:pt x="0" y="97190"/>
                  </a:lnTo>
                  <a:cubicBezTo>
                    <a:pt x="0" y="43513"/>
                    <a:pt x="43513" y="0"/>
                    <a:pt x="97190" y="0"/>
                  </a:cubicBezTo>
                  <a:close/>
                </a:path>
              </a:pathLst>
            </a:custGeom>
            <a:blipFill>
              <a:blip r:embed="rId4"/>
              <a:stretch>
                <a:fillRect l="0" t="-27153" r="0" b="-27153"/>
              </a:stretch>
            </a:blip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7219698" y="426327"/>
            <a:ext cx="3848605" cy="679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INTRODUÇÃO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0" y="406212"/>
            <a:ext cx="4641850" cy="699565"/>
            <a:chOff x="0" y="0"/>
            <a:chExt cx="1222545" cy="184248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222545" cy="184248"/>
            </a:xfrm>
            <a:custGeom>
              <a:avLst/>
              <a:gdLst/>
              <a:ahLst/>
              <a:cxnLst/>
              <a:rect r="r" b="b" t="t" l="l"/>
              <a:pathLst>
                <a:path h="184248" w="1222545">
                  <a:moveTo>
                    <a:pt x="0" y="0"/>
                  </a:moveTo>
                  <a:lnTo>
                    <a:pt x="1222545" y="0"/>
                  </a:lnTo>
                  <a:lnTo>
                    <a:pt x="1222545" y="184248"/>
                  </a:lnTo>
                  <a:lnTo>
                    <a:pt x="0" y="184248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47625"/>
              <a:ext cx="1222545" cy="2318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4EE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11484084" y="2723624"/>
            <a:ext cx="5279046" cy="7264112"/>
            <a:chOff x="0" y="0"/>
            <a:chExt cx="1854200" cy="255143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5080" y="41910"/>
              <a:ext cx="1849120" cy="2509520"/>
            </a:xfrm>
            <a:custGeom>
              <a:avLst/>
              <a:gdLst/>
              <a:ahLst/>
              <a:cxnLst/>
              <a:rect r="r" b="b" t="t" l="l"/>
              <a:pathLst>
                <a:path h="2509520" w="1849120">
                  <a:moveTo>
                    <a:pt x="1849120" y="2509520"/>
                  </a:moveTo>
                  <a:lnTo>
                    <a:pt x="27940" y="2509520"/>
                  </a:lnTo>
                  <a:lnTo>
                    <a:pt x="0" y="2467610"/>
                  </a:lnTo>
                  <a:lnTo>
                    <a:pt x="27940" y="0"/>
                  </a:lnTo>
                  <a:lnTo>
                    <a:pt x="1849120" y="0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19050" y="15240"/>
              <a:ext cx="1823720" cy="2526030"/>
            </a:xfrm>
            <a:custGeom>
              <a:avLst/>
              <a:gdLst/>
              <a:ahLst/>
              <a:cxnLst/>
              <a:rect r="r" b="b" t="t" l="l"/>
              <a:pathLst>
                <a:path h="2526030" w="1823720">
                  <a:moveTo>
                    <a:pt x="1823720" y="2526030"/>
                  </a:moveTo>
                  <a:lnTo>
                    <a:pt x="27940" y="2526030"/>
                  </a:lnTo>
                  <a:lnTo>
                    <a:pt x="0" y="2482850"/>
                  </a:lnTo>
                  <a:lnTo>
                    <a:pt x="27940" y="16510"/>
                  </a:lnTo>
                  <a:lnTo>
                    <a:pt x="1800860" y="0"/>
                  </a:lnTo>
                  <a:lnTo>
                    <a:pt x="1823720" y="41910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821180" cy="2509520"/>
            </a:xfrm>
            <a:custGeom>
              <a:avLst/>
              <a:gdLst/>
              <a:ahLst/>
              <a:cxnLst/>
              <a:rect r="r" b="b" t="t" l="l"/>
              <a:pathLst>
                <a:path h="2509520" w="1821180">
                  <a:moveTo>
                    <a:pt x="0" y="0"/>
                  </a:moveTo>
                  <a:lnTo>
                    <a:pt x="1821180" y="0"/>
                  </a:lnTo>
                  <a:lnTo>
                    <a:pt x="1821180" y="2509520"/>
                  </a:lnTo>
                  <a:lnTo>
                    <a:pt x="0" y="2509520"/>
                  </a:lnTo>
                  <a:close/>
                </a:path>
              </a:pathLst>
            </a:custGeom>
            <a:solidFill>
              <a:srgbClr val="122516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123190" y="52070"/>
              <a:ext cx="1642110" cy="2405380"/>
            </a:xfrm>
            <a:custGeom>
              <a:avLst/>
              <a:gdLst/>
              <a:ahLst/>
              <a:cxnLst/>
              <a:rect r="r" b="b" t="t" l="l"/>
              <a:pathLst>
                <a:path h="2405380" w="1642110">
                  <a:moveTo>
                    <a:pt x="0" y="0"/>
                  </a:moveTo>
                  <a:lnTo>
                    <a:pt x="1642110" y="0"/>
                  </a:lnTo>
                  <a:lnTo>
                    <a:pt x="1642110" y="2405380"/>
                  </a:lnTo>
                  <a:lnTo>
                    <a:pt x="0" y="2405380"/>
                  </a:lnTo>
                  <a:close/>
                </a:path>
              </a:pathLst>
            </a:custGeom>
            <a:blipFill>
              <a:blip r:embed="rId2"/>
              <a:stretch>
                <a:fillRect l="-2733" t="0" r="-2733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38100" y="0"/>
              <a:ext cx="24130" cy="2509520"/>
            </a:xfrm>
            <a:custGeom>
              <a:avLst/>
              <a:gdLst/>
              <a:ahLst/>
              <a:cxnLst/>
              <a:rect r="r" b="b" t="t" l="l"/>
              <a:pathLst>
                <a:path h="2509520" w="24130">
                  <a:moveTo>
                    <a:pt x="0" y="0"/>
                  </a:moveTo>
                  <a:lnTo>
                    <a:pt x="24130" y="0"/>
                  </a:lnTo>
                  <a:lnTo>
                    <a:pt x="24130" y="2509520"/>
                  </a:lnTo>
                  <a:lnTo>
                    <a:pt x="0" y="2509520"/>
                  </a:lnTo>
                  <a:close/>
                </a:path>
              </a:pathLst>
            </a:custGeom>
            <a:solidFill>
              <a:srgbClr val="F0F0F1"/>
            </a:solidFill>
          </p:spPr>
        </p:sp>
      </p:grpSp>
      <p:sp>
        <p:nvSpPr>
          <p:cNvPr name="Freeform 8" id="8"/>
          <p:cNvSpPr/>
          <p:nvPr/>
        </p:nvSpPr>
        <p:spPr>
          <a:xfrm flipH="false" flipV="false" rot="0">
            <a:off x="16237996" y="5451147"/>
            <a:ext cx="1665757" cy="1576222"/>
          </a:xfrm>
          <a:custGeom>
            <a:avLst/>
            <a:gdLst/>
            <a:ahLst/>
            <a:cxnLst/>
            <a:rect r="r" b="b" t="t" l="l"/>
            <a:pathLst>
              <a:path h="1576222" w="1665757">
                <a:moveTo>
                  <a:pt x="0" y="0"/>
                </a:moveTo>
                <a:lnTo>
                  <a:pt x="1665757" y="0"/>
                </a:lnTo>
                <a:lnTo>
                  <a:pt x="1665757" y="1576222"/>
                </a:lnTo>
                <a:lnTo>
                  <a:pt x="0" y="157622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7663577" y="426327"/>
            <a:ext cx="2960846" cy="679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55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OBJETIVOS</a:t>
            </a:r>
          </a:p>
        </p:txBody>
      </p:sp>
      <p:grpSp>
        <p:nvGrpSpPr>
          <p:cNvPr name="Group 10" id="10"/>
          <p:cNvGrpSpPr/>
          <p:nvPr/>
        </p:nvGrpSpPr>
        <p:grpSpPr>
          <a:xfrm rot="0">
            <a:off x="1028700" y="9791700"/>
            <a:ext cx="6959600" cy="990600"/>
            <a:chOff x="0" y="0"/>
            <a:chExt cx="1832981" cy="260899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832981" cy="260899"/>
            </a:xfrm>
            <a:custGeom>
              <a:avLst/>
              <a:gdLst/>
              <a:ahLst/>
              <a:cxnLst/>
              <a:rect r="r" b="b" t="t" l="l"/>
              <a:pathLst>
                <a:path h="260899" w="1832981">
                  <a:moveTo>
                    <a:pt x="0" y="0"/>
                  </a:moveTo>
                  <a:lnTo>
                    <a:pt x="1832981" y="0"/>
                  </a:lnTo>
                  <a:lnTo>
                    <a:pt x="1832981" y="260899"/>
                  </a:lnTo>
                  <a:lnTo>
                    <a:pt x="0" y="260899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47625"/>
              <a:ext cx="1832981" cy="3085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0" y="406212"/>
            <a:ext cx="4641850" cy="699565"/>
            <a:chOff x="0" y="0"/>
            <a:chExt cx="1222545" cy="184248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222545" cy="184248"/>
            </a:xfrm>
            <a:custGeom>
              <a:avLst/>
              <a:gdLst/>
              <a:ahLst/>
              <a:cxnLst/>
              <a:rect r="r" b="b" t="t" l="l"/>
              <a:pathLst>
                <a:path h="184248" w="1222545">
                  <a:moveTo>
                    <a:pt x="0" y="0"/>
                  </a:moveTo>
                  <a:lnTo>
                    <a:pt x="1222545" y="0"/>
                  </a:lnTo>
                  <a:lnTo>
                    <a:pt x="1222545" y="184248"/>
                  </a:lnTo>
                  <a:lnTo>
                    <a:pt x="0" y="184248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47625"/>
              <a:ext cx="1222545" cy="2318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13646150" y="406212"/>
            <a:ext cx="4641850" cy="699565"/>
            <a:chOff x="0" y="0"/>
            <a:chExt cx="1222545" cy="184248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222545" cy="184248"/>
            </a:xfrm>
            <a:custGeom>
              <a:avLst/>
              <a:gdLst/>
              <a:ahLst/>
              <a:cxnLst/>
              <a:rect r="r" b="b" t="t" l="l"/>
              <a:pathLst>
                <a:path h="184248" w="1222545">
                  <a:moveTo>
                    <a:pt x="0" y="0"/>
                  </a:moveTo>
                  <a:lnTo>
                    <a:pt x="1222545" y="0"/>
                  </a:lnTo>
                  <a:lnTo>
                    <a:pt x="1222545" y="184248"/>
                  </a:lnTo>
                  <a:lnTo>
                    <a:pt x="0" y="184248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47625"/>
              <a:ext cx="1222545" cy="2318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4EE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259300" y="-2057400"/>
            <a:ext cx="3086100" cy="3086100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127941" y="0"/>
                  </a:moveTo>
                  <a:lnTo>
                    <a:pt x="684859" y="0"/>
                  </a:lnTo>
                  <a:cubicBezTo>
                    <a:pt x="718791" y="0"/>
                    <a:pt x="751333" y="13479"/>
                    <a:pt x="775327" y="37473"/>
                  </a:cubicBezTo>
                  <a:cubicBezTo>
                    <a:pt x="799321" y="61467"/>
                    <a:pt x="812800" y="94009"/>
                    <a:pt x="812800" y="127941"/>
                  </a:cubicBezTo>
                  <a:lnTo>
                    <a:pt x="812800" y="684859"/>
                  </a:lnTo>
                  <a:cubicBezTo>
                    <a:pt x="812800" y="718791"/>
                    <a:pt x="799321" y="751333"/>
                    <a:pt x="775327" y="775327"/>
                  </a:cubicBezTo>
                  <a:cubicBezTo>
                    <a:pt x="751333" y="799321"/>
                    <a:pt x="718791" y="812800"/>
                    <a:pt x="684859" y="812800"/>
                  </a:cubicBezTo>
                  <a:lnTo>
                    <a:pt x="127941" y="812800"/>
                  </a:lnTo>
                  <a:cubicBezTo>
                    <a:pt x="94009" y="812800"/>
                    <a:pt x="61467" y="799321"/>
                    <a:pt x="37473" y="775327"/>
                  </a:cubicBezTo>
                  <a:cubicBezTo>
                    <a:pt x="13479" y="751333"/>
                    <a:pt x="0" y="718791"/>
                    <a:pt x="0" y="684859"/>
                  </a:cubicBezTo>
                  <a:lnTo>
                    <a:pt x="0" y="127941"/>
                  </a:lnTo>
                  <a:cubicBezTo>
                    <a:pt x="0" y="94009"/>
                    <a:pt x="13479" y="61467"/>
                    <a:pt x="37473" y="37473"/>
                  </a:cubicBezTo>
                  <a:cubicBezTo>
                    <a:pt x="61467" y="13479"/>
                    <a:pt x="94009" y="0"/>
                    <a:pt x="127941" y="0"/>
                  </a:cubicBez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028700" y="9791700"/>
            <a:ext cx="6959600" cy="990600"/>
            <a:chOff x="0" y="0"/>
            <a:chExt cx="1832981" cy="260899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832981" cy="260899"/>
            </a:xfrm>
            <a:custGeom>
              <a:avLst/>
              <a:gdLst/>
              <a:ahLst/>
              <a:cxnLst/>
              <a:rect r="r" b="b" t="t" l="l"/>
              <a:pathLst>
                <a:path h="260899" w="1832981">
                  <a:moveTo>
                    <a:pt x="0" y="0"/>
                  </a:moveTo>
                  <a:lnTo>
                    <a:pt x="1832981" y="0"/>
                  </a:lnTo>
                  <a:lnTo>
                    <a:pt x="1832981" y="260899"/>
                  </a:lnTo>
                  <a:lnTo>
                    <a:pt x="0" y="260899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47625"/>
              <a:ext cx="1832981" cy="3085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16015653" y="332579"/>
            <a:ext cx="1907970" cy="1805416"/>
          </a:xfrm>
          <a:custGeom>
            <a:avLst/>
            <a:gdLst/>
            <a:ahLst/>
            <a:cxnLst/>
            <a:rect r="r" b="b" t="t" l="l"/>
            <a:pathLst>
              <a:path h="1805416" w="1907970">
                <a:moveTo>
                  <a:pt x="0" y="0"/>
                </a:moveTo>
                <a:lnTo>
                  <a:pt x="1907970" y="0"/>
                </a:lnTo>
                <a:lnTo>
                  <a:pt x="1907970" y="1805416"/>
                </a:lnTo>
                <a:lnTo>
                  <a:pt x="0" y="18054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5164740" y="2598303"/>
            <a:ext cx="1849025" cy="3284602"/>
            <a:chOff x="0" y="0"/>
            <a:chExt cx="660400" cy="1173133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660400" cy="1173133"/>
            </a:xfrm>
            <a:custGeom>
              <a:avLst/>
              <a:gdLst/>
              <a:ahLst/>
              <a:cxnLst/>
              <a:rect r="r" b="b" t="t" l="l"/>
              <a:pathLst>
                <a:path h="1173133" w="6604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36506"/>
                  </a:cubicBezTo>
                  <a:lnTo>
                    <a:pt x="660400" y="1173133"/>
                  </a:lnTo>
                  <a:lnTo>
                    <a:pt x="0" y="1173133"/>
                  </a:lnTo>
                  <a:lnTo>
                    <a:pt x="0" y="337127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79375"/>
              <a:ext cx="660400" cy="10937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16105489" y="1028700"/>
            <a:ext cx="1849025" cy="4854205"/>
            <a:chOff x="0" y="0"/>
            <a:chExt cx="660400" cy="1733734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660400" cy="1733734"/>
            </a:xfrm>
            <a:custGeom>
              <a:avLst/>
              <a:gdLst/>
              <a:ahLst/>
              <a:cxnLst/>
              <a:rect r="r" b="b" t="t" l="l"/>
              <a:pathLst>
                <a:path h="1733734" w="6604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48959"/>
                  </a:cubicBezTo>
                  <a:lnTo>
                    <a:pt x="660400" y="1733734"/>
                  </a:lnTo>
                  <a:lnTo>
                    <a:pt x="0" y="1733734"/>
                  </a:lnTo>
                  <a:lnTo>
                    <a:pt x="0" y="349986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122516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79375"/>
              <a:ext cx="660400" cy="16543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3276407" y="5483464"/>
            <a:ext cx="7965786" cy="7169899"/>
            <a:chOff x="0" y="0"/>
            <a:chExt cx="1006924" cy="906319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006924" cy="906319"/>
            </a:xfrm>
            <a:custGeom>
              <a:avLst/>
              <a:gdLst/>
              <a:ahLst/>
              <a:cxnLst/>
              <a:rect r="r" b="b" t="t" l="l"/>
              <a:pathLst>
                <a:path h="906319" w="1006924">
                  <a:moveTo>
                    <a:pt x="97190" y="0"/>
                  </a:moveTo>
                  <a:lnTo>
                    <a:pt x="909734" y="0"/>
                  </a:lnTo>
                  <a:cubicBezTo>
                    <a:pt x="935510" y="0"/>
                    <a:pt x="960231" y="10240"/>
                    <a:pt x="978457" y="28466"/>
                  </a:cubicBezTo>
                  <a:cubicBezTo>
                    <a:pt x="996684" y="46693"/>
                    <a:pt x="1006924" y="71413"/>
                    <a:pt x="1006924" y="97190"/>
                  </a:cubicBezTo>
                  <a:lnTo>
                    <a:pt x="1006924" y="809129"/>
                  </a:lnTo>
                  <a:cubicBezTo>
                    <a:pt x="1006924" y="862805"/>
                    <a:pt x="963410" y="906319"/>
                    <a:pt x="909734" y="906319"/>
                  </a:cubicBezTo>
                  <a:lnTo>
                    <a:pt x="97190" y="906319"/>
                  </a:lnTo>
                  <a:cubicBezTo>
                    <a:pt x="43513" y="906319"/>
                    <a:pt x="0" y="862805"/>
                    <a:pt x="0" y="809129"/>
                  </a:cubicBezTo>
                  <a:lnTo>
                    <a:pt x="0" y="97190"/>
                  </a:lnTo>
                  <a:cubicBezTo>
                    <a:pt x="0" y="43513"/>
                    <a:pt x="43513" y="0"/>
                    <a:pt x="97190" y="0"/>
                  </a:cubicBezTo>
                  <a:close/>
                </a:path>
              </a:pathLst>
            </a:custGeom>
            <a:blipFill>
              <a:blip r:embed="rId4"/>
              <a:stretch>
                <a:fillRect l="0" t="-27153" r="0" b="-27153"/>
              </a:stretch>
            </a:blip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6998471" y="416803"/>
            <a:ext cx="4291059" cy="6889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00"/>
              </a:lnSpc>
              <a:spcBef>
                <a:spcPct val="0"/>
              </a:spcBef>
            </a:pPr>
            <a:r>
              <a:rPr lang="en-US" sz="400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METODOLOGIA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0" y="406212"/>
            <a:ext cx="4641850" cy="699565"/>
            <a:chOff x="0" y="0"/>
            <a:chExt cx="1222545" cy="184248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222545" cy="184248"/>
            </a:xfrm>
            <a:custGeom>
              <a:avLst/>
              <a:gdLst/>
              <a:ahLst/>
              <a:cxnLst/>
              <a:rect r="r" b="b" t="t" l="l"/>
              <a:pathLst>
                <a:path h="184248" w="1222545">
                  <a:moveTo>
                    <a:pt x="0" y="0"/>
                  </a:moveTo>
                  <a:lnTo>
                    <a:pt x="1222545" y="0"/>
                  </a:lnTo>
                  <a:lnTo>
                    <a:pt x="1222545" y="184248"/>
                  </a:lnTo>
                  <a:lnTo>
                    <a:pt x="0" y="184248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47625"/>
              <a:ext cx="1222545" cy="2318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4EE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11484084" y="2723624"/>
            <a:ext cx="5279046" cy="7264112"/>
            <a:chOff x="0" y="0"/>
            <a:chExt cx="1854200" cy="255143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5080" y="41910"/>
              <a:ext cx="1849120" cy="2509520"/>
            </a:xfrm>
            <a:custGeom>
              <a:avLst/>
              <a:gdLst/>
              <a:ahLst/>
              <a:cxnLst/>
              <a:rect r="r" b="b" t="t" l="l"/>
              <a:pathLst>
                <a:path h="2509520" w="1849120">
                  <a:moveTo>
                    <a:pt x="1849120" y="2509520"/>
                  </a:moveTo>
                  <a:lnTo>
                    <a:pt x="27940" y="2509520"/>
                  </a:lnTo>
                  <a:lnTo>
                    <a:pt x="0" y="2467610"/>
                  </a:lnTo>
                  <a:lnTo>
                    <a:pt x="27940" y="0"/>
                  </a:lnTo>
                  <a:lnTo>
                    <a:pt x="1849120" y="0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19050" y="15240"/>
              <a:ext cx="1823720" cy="2526030"/>
            </a:xfrm>
            <a:custGeom>
              <a:avLst/>
              <a:gdLst/>
              <a:ahLst/>
              <a:cxnLst/>
              <a:rect r="r" b="b" t="t" l="l"/>
              <a:pathLst>
                <a:path h="2526030" w="1823720">
                  <a:moveTo>
                    <a:pt x="1823720" y="2526030"/>
                  </a:moveTo>
                  <a:lnTo>
                    <a:pt x="27940" y="2526030"/>
                  </a:lnTo>
                  <a:lnTo>
                    <a:pt x="0" y="2482850"/>
                  </a:lnTo>
                  <a:lnTo>
                    <a:pt x="27940" y="16510"/>
                  </a:lnTo>
                  <a:lnTo>
                    <a:pt x="1800860" y="0"/>
                  </a:lnTo>
                  <a:lnTo>
                    <a:pt x="1823720" y="41910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821180" cy="2509520"/>
            </a:xfrm>
            <a:custGeom>
              <a:avLst/>
              <a:gdLst/>
              <a:ahLst/>
              <a:cxnLst/>
              <a:rect r="r" b="b" t="t" l="l"/>
              <a:pathLst>
                <a:path h="2509520" w="1821180">
                  <a:moveTo>
                    <a:pt x="0" y="0"/>
                  </a:moveTo>
                  <a:lnTo>
                    <a:pt x="1821180" y="0"/>
                  </a:lnTo>
                  <a:lnTo>
                    <a:pt x="1821180" y="2509520"/>
                  </a:lnTo>
                  <a:lnTo>
                    <a:pt x="0" y="2509520"/>
                  </a:lnTo>
                  <a:close/>
                </a:path>
              </a:pathLst>
            </a:custGeom>
            <a:solidFill>
              <a:srgbClr val="122516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123190" y="52070"/>
              <a:ext cx="1642110" cy="2405380"/>
            </a:xfrm>
            <a:custGeom>
              <a:avLst/>
              <a:gdLst/>
              <a:ahLst/>
              <a:cxnLst/>
              <a:rect r="r" b="b" t="t" l="l"/>
              <a:pathLst>
                <a:path h="2405380" w="1642110">
                  <a:moveTo>
                    <a:pt x="0" y="0"/>
                  </a:moveTo>
                  <a:lnTo>
                    <a:pt x="1642110" y="0"/>
                  </a:lnTo>
                  <a:lnTo>
                    <a:pt x="1642110" y="2405380"/>
                  </a:lnTo>
                  <a:lnTo>
                    <a:pt x="0" y="2405380"/>
                  </a:lnTo>
                  <a:close/>
                </a:path>
              </a:pathLst>
            </a:custGeom>
            <a:blipFill>
              <a:blip r:embed="rId2"/>
              <a:stretch>
                <a:fillRect l="-2733" t="0" r="-2733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38100" y="0"/>
              <a:ext cx="24130" cy="2509520"/>
            </a:xfrm>
            <a:custGeom>
              <a:avLst/>
              <a:gdLst/>
              <a:ahLst/>
              <a:cxnLst/>
              <a:rect r="r" b="b" t="t" l="l"/>
              <a:pathLst>
                <a:path h="2509520" w="24130">
                  <a:moveTo>
                    <a:pt x="0" y="0"/>
                  </a:moveTo>
                  <a:lnTo>
                    <a:pt x="24130" y="0"/>
                  </a:lnTo>
                  <a:lnTo>
                    <a:pt x="24130" y="2509520"/>
                  </a:lnTo>
                  <a:lnTo>
                    <a:pt x="0" y="2509520"/>
                  </a:lnTo>
                  <a:close/>
                </a:path>
              </a:pathLst>
            </a:custGeom>
            <a:solidFill>
              <a:srgbClr val="F0F0F1"/>
            </a:solidFill>
          </p:spPr>
        </p:sp>
      </p:grpSp>
      <p:sp>
        <p:nvSpPr>
          <p:cNvPr name="Freeform 8" id="8"/>
          <p:cNvSpPr/>
          <p:nvPr/>
        </p:nvSpPr>
        <p:spPr>
          <a:xfrm flipH="false" flipV="false" rot="0">
            <a:off x="16237996" y="5451147"/>
            <a:ext cx="1665757" cy="1576222"/>
          </a:xfrm>
          <a:custGeom>
            <a:avLst/>
            <a:gdLst/>
            <a:ahLst/>
            <a:cxnLst/>
            <a:rect r="r" b="b" t="t" l="l"/>
            <a:pathLst>
              <a:path h="1576222" w="1665757">
                <a:moveTo>
                  <a:pt x="0" y="0"/>
                </a:moveTo>
                <a:lnTo>
                  <a:pt x="1665757" y="0"/>
                </a:lnTo>
                <a:lnTo>
                  <a:pt x="1665757" y="1576222"/>
                </a:lnTo>
                <a:lnTo>
                  <a:pt x="0" y="157622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5417269" y="426327"/>
            <a:ext cx="7453461" cy="679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55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RESULTADOS/DISCUSSÃO</a:t>
            </a:r>
          </a:p>
        </p:txBody>
      </p:sp>
      <p:grpSp>
        <p:nvGrpSpPr>
          <p:cNvPr name="Group 10" id="10"/>
          <p:cNvGrpSpPr/>
          <p:nvPr/>
        </p:nvGrpSpPr>
        <p:grpSpPr>
          <a:xfrm rot="0">
            <a:off x="1028700" y="9791700"/>
            <a:ext cx="6959600" cy="990600"/>
            <a:chOff x="0" y="0"/>
            <a:chExt cx="1832981" cy="260899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832981" cy="260899"/>
            </a:xfrm>
            <a:custGeom>
              <a:avLst/>
              <a:gdLst/>
              <a:ahLst/>
              <a:cxnLst/>
              <a:rect r="r" b="b" t="t" l="l"/>
              <a:pathLst>
                <a:path h="260899" w="1832981">
                  <a:moveTo>
                    <a:pt x="0" y="0"/>
                  </a:moveTo>
                  <a:lnTo>
                    <a:pt x="1832981" y="0"/>
                  </a:lnTo>
                  <a:lnTo>
                    <a:pt x="1832981" y="260899"/>
                  </a:lnTo>
                  <a:lnTo>
                    <a:pt x="0" y="260899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47625"/>
              <a:ext cx="1832981" cy="3085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0" y="406212"/>
            <a:ext cx="4641850" cy="699565"/>
            <a:chOff x="0" y="0"/>
            <a:chExt cx="1222545" cy="184248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222545" cy="184248"/>
            </a:xfrm>
            <a:custGeom>
              <a:avLst/>
              <a:gdLst/>
              <a:ahLst/>
              <a:cxnLst/>
              <a:rect r="r" b="b" t="t" l="l"/>
              <a:pathLst>
                <a:path h="184248" w="1222545">
                  <a:moveTo>
                    <a:pt x="0" y="0"/>
                  </a:moveTo>
                  <a:lnTo>
                    <a:pt x="1222545" y="0"/>
                  </a:lnTo>
                  <a:lnTo>
                    <a:pt x="1222545" y="184248"/>
                  </a:lnTo>
                  <a:lnTo>
                    <a:pt x="0" y="184248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47625"/>
              <a:ext cx="1222545" cy="2318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13646150" y="406212"/>
            <a:ext cx="4641850" cy="699565"/>
            <a:chOff x="0" y="0"/>
            <a:chExt cx="1222545" cy="184248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222545" cy="184248"/>
            </a:xfrm>
            <a:custGeom>
              <a:avLst/>
              <a:gdLst/>
              <a:ahLst/>
              <a:cxnLst/>
              <a:rect r="r" b="b" t="t" l="l"/>
              <a:pathLst>
                <a:path h="184248" w="1222545">
                  <a:moveTo>
                    <a:pt x="0" y="0"/>
                  </a:moveTo>
                  <a:lnTo>
                    <a:pt x="1222545" y="0"/>
                  </a:lnTo>
                  <a:lnTo>
                    <a:pt x="1222545" y="184248"/>
                  </a:lnTo>
                  <a:lnTo>
                    <a:pt x="0" y="184248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47625"/>
              <a:ext cx="1222545" cy="2318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4EE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259300" y="-2057400"/>
            <a:ext cx="3086100" cy="3086100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127941" y="0"/>
                  </a:moveTo>
                  <a:lnTo>
                    <a:pt x="684859" y="0"/>
                  </a:lnTo>
                  <a:cubicBezTo>
                    <a:pt x="718791" y="0"/>
                    <a:pt x="751333" y="13479"/>
                    <a:pt x="775327" y="37473"/>
                  </a:cubicBezTo>
                  <a:cubicBezTo>
                    <a:pt x="799321" y="61467"/>
                    <a:pt x="812800" y="94009"/>
                    <a:pt x="812800" y="127941"/>
                  </a:cubicBezTo>
                  <a:lnTo>
                    <a:pt x="812800" y="684859"/>
                  </a:lnTo>
                  <a:cubicBezTo>
                    <a:pt x="812800" y="718791"/>
                    <a:pt x="799321" y="751333"/>
                    <a:pt x="775327" y="775327"/>
                  </a:cubicBezTo>
                  <a:cubicBezTo>
                    <a:pt x="751333" y="799321"/>
                    <a:pt x="718791" y="812800"/>
                    <a:pt x="684859" y="812800"/>
                  </a:cubicBezTo>
                  <a:lnTo>
                    <a:pt x="127941" y="812800"/>
                  </a:lnTo>
                  <a:cubicBezTo>
                    <a:pt x="94009" y="812800"/>
                    <a:pt x="61467" y="799321"/>
                    <a:pt x="37473" y="775327"/>
                  </a:cubicBezTo>
                  <a:cubicBezTo>
                    <a:pt x="13479" y="751333"/>
                    <a:pt x="0" y="718791"/>
                    <a:pt x="0" y="684859"/>
                  </a:cubicBezTo>
                  <a:lnTo>
                    <a:pt x="0" y="127941"/>
                  </a:lnTo>
                  <a:cubicBezTo>
                    <a:pt x="0" y="94009"/>
                    <a:pt x="13479" y="61467"/>
                    <a:pt x="37473" y="37473"/>
                  </a:cubicBezTo>
                  <a:cubicBezTo>
                    <a:pt x="61467" y="13479"/>
                    <a:pt x="94009" y="0"/>
                    <a:pt x="127941" y="0"/>
                  </a:cubicBez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028700" y="9791700"/>
            <a:ext cx="6959600" cy="990600"/>
            <a:chOff x="0" y="0"/>
            <a:chExt cx="1832981" cy="260899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832981" cy="260899"/>
            </a:xfrm>
            <a:custGeom>
              <a:avLst/>
              <a:gdLst/>
              <a:ahLst/>
              <a:cxnLst/>
              <a:rect r="r" b="b" t="t" l="l"/>
              <a:pathLst>
                <a:path h="260899" w="1832981">
                  <a:moveTo>
                    <a:pt x="0" y="0"/>
                  </a:moveTo>
                  <a:lnTo>
                    <a:pt x="1832981" y="0"/>
                  </a:lnTo>
                  <a:lnTo>
                    <a:pt x="1832981" y="260899"/>
                  </a:lnTo>
                  <a:lnTo>
                    <a:pt x="0" y="260899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47625"/>
              <a:ext cx="1832981" cy="3085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16015653" y="332579"/>
            <a:ext cx="1907970" cy="1805416"/>
          </a:xfrm>
          <a:custGeom>
            <a:avLst/>
            <a:gdLst/>
            <a:ahLst/>
            <a:cxnLst/>
            <a:rect r="r" b="b" t="t" l="l"/>
            <a:pathLst>
              <a:path h="1805416" w="1907970">
                <a:moveTo>
                  <a:pt x="0" y="0"/>
                </a:moveTo>
                <a:lnTo>
                  <a:pt x="1907970" y="0"/>
                </a:lnTo>
                <a:lnTo>
                  <a:pt x="1907970" y="1805416"/>
                </a:lnTo>
                <a:lnTo>
                  <a:pt x="0" y="18054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5164740" y="2598303"/>
            <a:ext cx="1849025" cy="3284602"/>
            <a:chOff x="0" y="0"/>
            <a:chExt cx="660400" cy="1173133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660400" cy="1173133"/>
            </a:xfrm>
            <a:custGeom>
              <a:avLst/>
              <a:gdLst/>
              <a:ahLst/>
              <a:cxnLst/>
              <a:rect r="r" b="b" t="t" l="l"/>
              <a:pathLst>
                <a:path h="1173133" w="6604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36506"/>
                  </a:cubicBezTo>
                  <a:lnTo>
                    <a:pt x="660400" y="1173133"/>
                  </a:lnTo>
                  <a:lnTo>
                    <a:pt x="0" y="1173133"/>
                  </a:lnTo>
                  <a:lnTo>
                    <a:pt x="0" y="337127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79375"/>
              <a:ext cx="660400" cy="10937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16105489" y="1028700"/>
            <a:ext cx="1849025" cy="4854205"/>
            <a:chOff x="0" y="0"/>
            <a:chExt cx="660400" cy="1733734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660400" cy="1733734"/>
            </a:xfrm>
            <a:custGeom>
              <a:avLst/>
              <a:gdLst/>
              <a:ahLst/>
              <a:cxnLst/>
              <a:rect r="r" b="b" t="t" l="l"/>
              <a:pathLst>
                <a:path h="1733734" w="66040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48959"/>
                  </a:cubicBezTo>
                  <a:lnTo>
                    <a:pt x="660400" y="1733734"/>
                  </a:lnTo>
                  <a:lnTo>
                    <a:pt x="0" y="1733734"/>
                  </a:lnTo>
                  <a:lnTo>
                    <a:pt x="0" y="349986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122516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79375"/>
              <a:ext cx="660400" cy="16543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3276407" y="5483464"/>
            <a:ext cx="7965786" cy="7169899"/>
            <a:chOff x="0" y="0"/>
            <a:chExt cx="1006924" cy="906319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006924" cy="906319"/>
            </a:xfrm>
            <a:custGeom>
              <a:avLst/>
              <a:gdLst/>
              <a:ahLst/>
              <a:cxnLst/>
              <a:rect r="r" b="b" t="t" l="l"/>
              <a:pathLst>
                <a:path h="906319" w="1006924">
                  <a:moveTo>
                    <a:pt x="97190" y="0"/>
                  </a:moveTo>
                  <a:lnTo>
                    <a:pt x="909734" y="0"/>
                  </a:lnTo>
                  <a:cubicBezTo>
                    <a:pt x="935510" y="0"/>
                    <a:pt x="960231" y="10240"/>
                    <a:pt x="978457" y="28466"/>
                  </a:cubicBezTo>
                  <a:cubicBezTo>
                    <a:pt x="996684" y="46693"/>
                    <a:pt x="1006924" y="71413"/>
                    <a:pt x="1006924" y="97190"/>
                  </a:cubicBezTo>
                  <a:lnTo>
                    <a:pt x="1006924" y="809129"/>
                  </a:lnTo>
                  <a:cubicBezTo>
                    <a:pt x="1006924" y="862805"/>
                    <a:pt x="963410" y="906319"/>
                    <a:pt x="909734" y="906319"/>
                  </a:cubicBezTo>
                  <a:lnTo>
                    <a:pt x="97190" y="906319"/>
                  </a:lnTo>
                  <a:cubicBezTo>
                    <a:pt x="43513" y="906319"/>
                    <a:pt x="0" y="862805"/>
                    <a:pt x="0" y="809129"/>
                  </a:cubicBezTo>
                  <a:lnTo>
                    <a:pt x="0" y="97190"/>
                  </a:lnTo>
                  <a:cubicBezTo>
                    <a:pt x="0" y="43513"/>
                    <a:pt x="43513" y="0"/>
                    <a:pt x="97190" y="0"/>
                  </a:cubicBezTo>
                  <a:close/>
                </a:path>
              </a:pathLst>
            </a:custGeom>
            <a:blipFill>
              <a:blip r:embed="rId4"/>
              <a:stretch>
                <a:fillRect l="0" t="-15736" r="0" b="-38569"/>
              </a:stretch>
            </a:blip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5664200" y="416803"/>
            <a:ext cx="6959600" cy="6889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00"/>
              </a:lnSpc>
              <a:spcBef>
                <a:spcPct val="0"/>
              </a:spcBef>
            </a:pPr>
            <a:r>
              <a:rPr lang="en-US" sz="400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CONSIDERAÇÕES FINAIS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0" y="406212"/>
            <a:ext cx="4641850" cy="699565"/>
            <a:chOff x="0" y="0"/>
            <a:chExt cx="1222545" cy="184248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222545" cy="184248"/>
            </a:xfrm>
            <a:custGeom>
              <a:avLst/>
              <a:gdLst/>
              <a:ahLst/>
              <a:cxnLst/>
              <a:rect r="r" b="b" t="t" l="l"/>
              <a:pathLst>
                <a:path h="184248" w="1222545">
                  <a:moveTo>
                    <a:pt x="0" y="0"/>
                  </a:moveTo>
                  <a:lnTo>
                    <a:pt x="1222545" y="0"/>
                  </a:lnTo>
                  <a:lnTo>
                    <a:pt x="1222545" y="184248"/>
                  </a:lnTo>
                  <a:lnTo>
                    <a:pt x="0" y="184248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47625"/>
              <a:ext cx="1222545" cy="2318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4EE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406212"/>
            <a:ext cx="4641850" cy="699565"/>
            <a:chOff x="0" y="0"/>
            <a:chExt cx="1222545" cy="18424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22545" cy="184248"/>
            </a:xfrm>
            <a:custGeom>
              <a:avLst/>
              <a:gdLst/>
              <a:ahLst/>
              <a:cxnLst/>
              <a:rect r="r" b="b" t="t" l="l"/>
              <a:pathLst>
                <a:path h="184248" w="1222545">
                  <a:moveTo>
                    <a:pt x="0" y="0"/>
                  </a:moveTo>
                  <a:lnTo>
                    <a:pt x="1222545" y="0"/>
                  </a:lnTo>
                  <a:lnTo>
                    <a:pt x="1222545" y="184248"/>
                  </a:lnTo>
                  <a:lnTo>
                    <a:pt x="0" y="184248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1222545" cy="2318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5749633" y="472456"/>
            <a:ext cx="6434770" cy="6889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00"/>
              </a:lnSpc>
              <a:spcBef>
                <a:spcPct val="0"/>
              </a:spcBef>
            </a:pPr>
            <a:r>
              <a:rPr lang="en-US" sz="400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REFERÊNCIAS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13646150" y="406212"/>
            <a:ext cx="4641850" cy="699565"/>
            <a:chOff x="0" y="0"/>
            <a:chExt cx="1222545" cy="1842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222545" cy="184248"/>
            </a:xfrm>
            <a:custGeom>
              <a:avLst/>
              <a:gdLst/>
              <a:ahLst/>
              <a:cxnLst/>
              <a:rect r="r" b="b" t="t" l="l"/>
              <a:pathLst>
                <a:path h="184248" w="1222545">
                  <a:moveTo>
                    <a:pt x="0" y="0"/>
                  </a:moveTo>
                  <a:lnTo>
                    <a:pt x="1222545" y="0"/>
                  </a:lnTo>
                  <a:lnTo>
                    <a:pt x="1222545" y="184248"/>
                  </a:lnTo>
                  <a:lnTo>
                    <a:pt x="0" y="184248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47625"/>
              <a:ext cx="1222545" cy="23187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5967075" y="8053117"/>
            <a:ext cx="1907970" cy="1805416"/>
          </a:xfrm>
          <a:custGeom>
            <a:avLst/>
            <a:gdLst/>
            <a:ahLst/>
            <a:cxnLst/>
            <a:rect r="r" b="b" t="t" l="l"/>
            <a:pathLst>
              <a:path h="1805416" w="1907970">
                <a:moveTo>
                  <a:pt x="0" y="0"/>
                </a:moveTo>
                <a:lnTo>
                  <a:pt x="1907970" y="0"/>
                </a:lnTo>
                <a:lnTo>
                  <a:pt x="1907970" y="1805416"/>
                </a:lnTo>
                <a:lnTo>
                  <a:pt x="0" y="18054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4EE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5395091" y="3471281"/>
            <a:ext cx="7055818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  <a:spcBef>
                <a:spcPct val="0"/>
              </a:spcBef>
            </a:pPr>
            <a:r>
              <a:rPr lang="en-US" sz="5499">
                <a:solidFill>
                  <a:srgbClr val="122516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OBRIGADA!</a:t>
            </a:r>
          </a:p>
        </p:txBody>
      </p:sp>
      <p:sp>
        <p:nvSpPr>
          <p:cNvPr name="AutoShape 3" id="3"/>
          <p:cNvSpPr/>
          <p:nvPr/>
        </p:nvSpPr>
        <p:spPr>
          <a:xfrm>
            <a:off x="5085080" y="4892811"/>
            <a:ext cx="7508240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4" id="4"/>
          <p:cNvGrpSpPr/>
          <p:nvPr/>
        </p:nvGrpSpPr>
        <p:grpSpPr>
          <a:xfrm rot="0">
            <a:off x="-495300" y="0"/>
            <a:ext cx="1028700" cy="4235516"/>
            <a:chOff x="0" y="0"/>
            <a:chExt cx="270933" cy="1115527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70933" cy="1115527"/>
            </a:xfrm>
            <a:custGeom>
              <a:avLst/>
              <a:gdLst/>
              <a:ahLst/>
              <a:cxnLst/>
              <a:rect r="r" b="b" t="t" l="l"/>
              <a:pathLst>
                <a:path h="1115527" w="270933">
                  <a:moveTo>
                    <a:pt x="0" y="0"/>
                  </a:moveTo>
                  <a:lnTo>
                    <a:pt x="270933" y="0"/>
                  </a:lnTo>
                  <a:lnTo>
                    <a:pt x="270933" y="1115527"/>
                  </a:lnTo>
                  <a:lnTo>
                    <a:pt x="0" y="1115527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47625"/>
              <a:ext cx="270933" cy="11631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495300" y="4664983"/>
            <a:ext cx="1028700" cy="1048907"/>
            <a:chOff x="0" y="0"/>
            <a:chExt cx="270933" cy="276255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70933" cy="276255"/>
            </a:xfrm>
            <a:custGeom>
              <a:avLst/>
              <a:gdLst/>
              <a:ahLst/>
              <a:cxnLst/>
              <a:rect r="r" b="b" t="t" l="l"/>
              <a:pathLst>
                <a:path h="276255" w="270933">
                  <a:moveTo>
                    <a:pt x="0" y="0"/>
                  </a:moveTo>
                  <a:lnTo>
                    <a:pt x="270933" y="0"/>
                  </a:lnTo>
                  <a:lnTo>
                    <a:pt x="270933" y="276255"/>
                  </a:lnTo>
                  <a:lnTo>
                    <a:pt x="0" y="276255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47625"/>
              <a:ext cx="270933" cy="3238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10800000">
            <a:off x="17754349" y="6051484"/>
            <a:ext cx="1028700" cy="4235516"/>
            <a:chOff x="0" y="0"/>
            <a:chExt cx="270933" cy="111552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70933" cy="1115527"/>
            </a:xfrm>
            <a:custGeom>
              <a:avLst/>
              <a:gdLst/>
              <a:ahLst/>
              <a:cxnLst/>
              <a:rect r="r" b="b" t="t" l="l"/>
              <a:pathLst>
                <a:path h="1115527" w="270933">
                  <a:moveTo>
                    <a:pt x="0" y="0"/>
                  </a:moveTo>
                  <a:lnTo>
                    <a:pt x="270933" y="0"/>
                  </a:lnTo>
                  <a:lnTo>
                    <a:pt x="270933" y="1115527"/>
                  </a:lnTo>
                  <a:lnTo>
                    <a:pt x="0" y="1115527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47625"/>
              <a:ext cx="270933" cy="11631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-10800000">
            <a:off x="17754349" y="4573111"/>
            <a:ext cx="1028700" cy="1048907"/>
            <a:chOff x="0" y="0"/>
            <a:chExt cx="270933" cy="276255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270933" cy="276255"/>
            </a:xfrm>
            <a:custGeom>
              <a:avLst/>
              <a:gdLst/>
              <a:ahLst/>
              <a:cxnLst/>
              <a:rect r="r" b="b" t="t" l="l"/>
              <a:pathLst>
                <a:path h="276255" w="270933">
                  <a:moveTo>
                    <a:pt x="0" y="0"/>
                  </a:moveTo>
                  <a:lnTo>
                    <a:pt x="270933" y="0"/>
                  </a:lnTo>
                  <a:lnTo>
                    <a:pt x="270933" y="276255"/>
                  </a:lnTo>
                  <a:lnTo>
                    <a:pt x="0" y="276255"/>
                  </a:lnTo>
                  <a:close/>
                </a:path>
              </a:pathLst>
            </a:custGeom>
            <a:solidFill>
              <a:srgbClr val="1B451C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47625"/>
              <a:ext cx="270933" cy="3238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6" id="16"/>
          <p:cNvSpPr/>
          <p:nvPr/>
        </p:nvSpPr>
        <p:spPr>
          <a:xfrm flipH="false" flipV="false" rot="0">
            <a:off x="15846379" y="442261"/>
            <a:ext cx="1907970" cy="1805416"/>
          </a:xfrm>
          <a:custGeom>
            <a:avLst/>
            <a:gdLst/>
            <a:ahLst/>
            <a:cxnLst/>
            <a:rect r="r" b="b" t="t" l="l"/>
            <a:pathLst>
              <a:path h="1805416" w="1907970">
                <a:moveTo>
                  <a:pt x="0" y="0"/>
                </a:moveTo>
                <a:lnTo>
                  <a:pt x="1907970" y="0"/>
                </a:lnTo>
                <a:lnTo>
                  <a:pt x="1907970" y="1805417"/>
                </a:lnTo>
                <a:lnTo>
                  <a:pt x="0" y="180541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7863255" y="5097564"/>
            <a:ext cx="2561491" cy="1873090"/>
          </a:xfrm>
          <a:custGeom>
            <a:avLst/>
            <a:gdLst/>
            <a:ahLst/>
            <a:cxnLst/>
            <a:rect r="r" b="b" t="t" l="l"/>
            <a:pathLst>
              <a:path h="1873090" w="2561491">
                <a:moveTo>
                  <a:pt x="0" y="0"/>
                </a:moveTo>
                <a:lnTo>
                  <a:pt x="2561490" y="0"/>
                </a:lnTo>
                <a:lnTo>
                  <a:pt x="2561490" y="1873090"/>
                </a:lnTo>
                <a:lnTo>
                  <a:pt x="0" y="187309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DAHLcC9sDNc</dc:identifier>
  <dcterms:modified xsi:type="dcterms:W3CDTF">2011-08-01T06:04:30Z</dcterms:modified>
  <cp:revision>1</cp:revision>
  <dc:title>SLIDES EMHE 2026</dc:title>
</cp:coreProperties>
</file>